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sldIdLst>
    <p:sldId id="258" r:id="rId2"/>
    <p:sldId id="257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啓太 高橋" userId="0d5043c66087aa0e" providerId="LiveId" clId="{22F6DA49-246C-4784-AB1A-384BA1B99D59}"/>
    <pc:docChg chg="undo redo custSel addSld delSld modSld">
      <pc:chgData name="啓太 高橋" userId="0d5043c66087aa0e" providerId="LiveId" clId="{22F6DA49-246C-4784-AB1A-384BA1B99D59}" dt="2023-07-07T13:45:59.711" v="1012" actId="27636"/>
      <pc:docMkLst>
        <pc:docMk/>
      </pc:docMkLst>
      <pc:sldChg chg="addSp delSp modSp del mod modTransition modAnim">
        <pc:chgData name="啓太 高橋" userId="0d5043c66087aa0e" providerId="LiveId" clId="{22F6DA49-246C-4784-AB1A-384BA1B99D59}" dt="2023-07-07T13:07:22.585" v="285" actId="47"/>
        <pc:sldMkLst>
          <pc:docMk/>
          <pc:sldMk cId="323424216" sldId="256"/>
        </pc:sldMkLst>
        <pc:spChg chg="add del mod">
          <ac:chgData name="啓太 高橋" userId="0d5043c66087aa0e" providerId="LiveId" clId="{22F6DA49-246C-4784-AB1A-384BA1B99D59}" dt="2023-07-07T13:06:52.302" v="277" actId="1076"/>
          <ac:spMkLst>
            <pc:docMk/>
            <pc:sldMk cId="323424216" sldId="256"/>
            <ac:spMk id="2" creationId="{6DA17CC6-4587-EF21-6FF5-DBBCF767C67C}"/>
          </ac:spMkLst>
        </pc:spChg>
        <pc:spChg chg="add del mod">
          <ac:chgData name="啓太 高橋" userId="0d5043c66087aa0e" providerId="LiveId" clId="{22F6DA49-246C-4784-AB1A-384BA1B99D59}" dt="2023-07-02T13:15:23.275" v="184" actId="478"/>
          <ac:spMkLst>
            <pc:docMk/>
            <pc:sldMk cId="323424216" sldId="256"/>
            <ac:spMk id="4" creationId="{34152F6C-64CC-E205-2517-9B686E204CD8}"/>
          </ac:spMkLst>
        </pc:spChg>
        <pc:picChg chg="add del mod">
          <ac:chgData name="啓太 高橋" userId="0d5043c66087aa0e" providerId="LiveId" clId="{22F6DA49-246C-4784-AB1A-384BA1B99D59}" dt="2023-07-02T13:17:16.907" v="190"/>
          <ac:picMkLst>
            <pc:docMk/>
            <pc:sldMk cId="323424216" sldId="256"/>
            <ac:picMk id="5" creationId="{98DA8D46-6E64-4BF3-2EEC-156AC9E1BDA2}"/>
          </ac:picMkLst>
        </pc:picChg>
        <pc:picChg chg="add del mod">
          <ac:chgData name="啓太 高橋" userId="0d5043c66087aa0e" providerId="LiveId" clId="{22F6DA49-246C-4784-AB1A-384BA1B99D59}" dt="2023-07-02T13:17:31.974" v="192"/>
          <ac:picMkLst>
            <pc:docMk/>
            <pc:sldMk cId="323424216" sldId="256"/>
            <ac:picMk id="6" creationId="{D48C3E64-CD91-1B45-B783-5AEC4B5762F5}"/>
          </ac:picMkLst>
        </pc:picChg>
        <pc:picChg chg="add mod">
          <ac:chgData name="啓太 高橋" userId="0d5043c66087aa0e" providerId="LiveId" clId="{22F6DA49-246C-4784-AB1A-384BA1B99D59}" dt="2023-07-02T13:30:30.995" v="227" actId="14100"/>
          <ac:picMkLst>
            <pc:docMk/>
            <pc:sldMk cId="323424216" sldId="256"/>
            <ac:picMk id="7" creationId="{F4BD708C-365B-231C-AE6F-9BEAC547847C}"/>
          </ac:picMkLst>
        </pc:picChg>
      </pc:sldChg>
      <pc:sldChg chg="addSp delSp modSp mod modTransition delAnim modAnim">
        <pc:chgData name="啓太 高橋" userId="0d5043c66087aa0e" providerId="LiveId" clId="{22F6DA49-246C-4784-AB1A-384BA1B99D59}" dt="2023-07-07T13:45:59.708" v="1010" actId="27636"/>
        <pc:sldMkLst>
          <pc:docMk/>
          <pc:sldMk cId="3919776971" sldId="257"/>
        </pc:sldMkLst>
        <pc:spChg chg="mod">
          <ac:chgData name="啓太 高橋" userId="0d5043c66087aa0e" providerId="LiveId" clId="{22F6DA49-246C-4784-AB1A-384BA1B99D59}" dt="2023-07-07T13:45:59.708" v="1010" actId="27636"/>
          <ac:spMkLst>
            <pc:docMk/>
            <pc:sldMk cId="3919776971" sldId="257"/>
            <ac:spMk id="2" creationId="{6DA17CC6-4587-EF21-6FF5-DBBCF767C67C}"/>
          </ac:spMkLst>
        </pc:spChg>
        <pc:spChg chg="mod">
          <ac:chgData name="啓太 高橋" userId="0d5043c66087aa0e" providerId="LiveId" clId="{22F6DA49-246C-4784-AB1A-384BA1B99D59}" dt="2023-07-07T13:33:19.792" v="958" actId="20577"/>
          <ac:spMkLst>
            <pc:docMk/>
            <pc:sldMk cId="3919776971" sldId="257"/>
            <ac:spMk id="4" creationId="{1490488E-DB8D-4485-BAE3-D6945986990F}"/>
          </ac:spMkLst>
        </pc:spChg>
        <pc:picChg chg="add del mod">
          <ac:chgData name="啓太 高橋" userId="0d5043c66087aa0e" providerId="LiveId" clId="{22F6DA49-246C-4784-AB1A-384BA1B99D59}" dt="2023-07-07T13:20:57.245" v="621"/>
          <ac:picMkLst>
            <pc:docMk/>
            <pc:sldMk cId="3919776971" sldId="257"/>
            <ac:picMk id="3" creationId="{2BB63A95-B4A7-E23B-3785-B390A3E4B131}"/>
          </ac:picMkLst>
        </pc:picChg>
        <pc:picChg chg="add del mod">
          <ac:chgData name="啓太 高橋" userId="0d5043c66087aa0e" providerId="LiveId" clId="{22F6DA49-246C-4784-AB1A-384BA1B99D59}" dt="2023-07-02T13:21:02.827" v="198"/>
          <ac:picMkLst>
            <pc:docMk/>
            <pc:sldMk cId="3919776971" sldId="257"/>
            <ac:picMk id="3" creationId="{B0555F89-B346-5919-CF0E-EA46EB96D6A4}"/>
          </ac:picMkLst>
        </pc:picChg>
        <pc:picChg chg="add del mod">
          <ac:chgData name="啓太 高橋" userId="0d5043c66087aa0e" providerId="LiveId" clId="{22F6DA49-246C-4784-AB1A-384BA1B99D59}" dt="2023-07-02T13:21:33.236" v="200"/>
          <ac:picMkLst>
            <pc:docMk/>
            <pc:sldMk cId="3919776971" sldId="257"/>
            <ac:picMk id="5" creationId="{1CC15429-0A7A-0413-13BF-E52AA8F4CF5D}"/>
          </ac:picMkLst>
        </pc:picChg>
        <pc:picChg chg="add del mod">
          <ac:chgData name="啓太 高橋" userId="0d5043c66087aa0e" providerId="LiveId" clId="{22F6DA49-246C-4784-AB1A-384BA1B99D59}" dt="2023-07-07T13:21:18.259" v="623"/>
          <ac:picMkLst>
            <pc:docMk/>
            <pc:sldMk cId="3919776971" sldId="257"/>
            <ac:picMk id="5" creationId="{67AE2A67-DC0B-C330-5840-58CC2FA931A6}"/>
          </ac:picMkLst>
        </pc:picChg>
        <pc:picChg chg="add del mod">
          <ac:chgData name="啓太 高橋" userId="0d5043c66087aa0e" providerId="LiveId" clId="{22F6DA49-246C-4784-AB1A-384BA1B99D59}" dt="2023-07-07T13:21:29.072" v="625"/>
          <ac:picMkLst>
            <pc:docMk/>
            <pc:sldMk cId="3919776971" sldId="257"/>
            <ac:picMk id="6" creationId="{926FA6F4-5B81-D24D-CF98-3E2B31F7FB13}"/>
          </ac:picMkLst>
        </pc:picChg>
        <pc:picChg chg="add del mod">
          <ac:chgData name="啓太 高橋" userId="0d5043c66087aa0e" providerId="LiveId" clId="{22F6DA49-246C-4784-AB1A-384BA1B99D59}" dt="2023-07-02T13:21:49.313" v="202"/>
          <ac:picMkLst>
            <pc:docMk/>
            <pc:sldMk cId="3919776971" sldId="257"/>
            <ac:picMk id="6" creationId="{C6655C93-72FF-1C14-4C8E-26F4EE14D622}"/>
          </ac:picMkLst>
        </pc:picChg>
        <pc:picChg chg="add del mod">
          <ac:chgData name="啓太 高橋" userId="0d5043c66087aa0e" providerId="LiveId" clId="{22F6DA49-246C-4784-AB1A-384BA1B99D59}" dt="2023-07-02T13:22:14.535" v="204"/>
          <ac:picMkLst>
            <pc:docMk/>
            <pc:sldMk cId="3919776971" sldId="257"/>
            <ac:picMk id="7" creationId="{0AFA2287-F890-62D9-9614-A69368E058FE}"/>
          </ac:picMkLst>
        </pc:picChg>
        <pc:picChg chg="add del mod">
          <ac:chgData name="啓太 高橋" userId="0d5043c66087aa0e" providerId="LiveId" clId="{22F6DA49-246C-4784-AB1A-384BA1B99D59}" dt="2023-07-07T13:21:38.735" v="627"/>
          <ac:picMkLst>
            <pc:docMk/>
            <pc:sldMk cId="3919776971" sldId="257"/>
            <ac:picMk id="7" creationId="{A5D47A55-6DE9-EE48-E751-8E1C75919C59}"/>
          </ac:picMkLst>
        </pc:picChg>
        <pc:picChg chg="add del mod">
          <ac:chgData name="啓太 高橋" userId="0d5043c66087aa0e" providerId="LiveId" clId="{22F6DA49-246C-4784-AB1A-384BA1B99D59}" dt="2023-07-07T13:22:42.580" v="644"/>
          <ac:picMkLst>
            <pc:docMk/>
            <pc:sldMk cId="3919776971" sldId="257"/>
            <ac:picMk id="8" creationId="{50CD97FF-BB0A-8B2A-CF5F-4A2100465C74}"/>
          </ac:picMkLst>
        </pc:picChg>
        <pc:picChg chg="add del mod">
          <ac:chgData name="啓太 高橋" userId="0d5043c66087aa0e" providerId="LiveId" clId="{22F6DA49-246C-4784-AB1A-384BA1B99D59}" dt="2023-07-02T13:22:29.589" v="206"/>
          <ac:picMkLst>
            <pc:docMk/>
            <pc:sldMk cId="3919776971" sldId="257"/>
            <ac:picMk id="8" creationId="{E61F8DA0-C087-737D-A849-43AB76FDC2F3}"/>
          </ac:picMkLst>
        </pc:picChg>
        <pc:picChg chg="add del mod">
          <ac:chgData name="啓太 高橋" userId="0d5043c66087aa0e" providerId="LiveId" clId="{22F6DA49-246C-4784-AB1A-384BA1B99D59}" dt="2023-07-07T13:22:52.973" v="646"/>
          <ac:picMkLst>
            <pc:docMk/>
            <pc:sldMk cId="3919776971" sldId="257"/>
            <ac:picMk id="9" creationId="{04696949-6F9B-1B2A-790C-AFC129A8564B}"/>
          </ac:picMkLst>
        </pc:picChg>
        <pc:picChg chg="add del mod">
          <ac:chgData name="啓太 高橋" userId="0d5043c66087aa0e" providerId="LiveId" clId="{22F6DA49-246C-4784-AB1A-384BA1B99D59}" dt="2023-07-02T13:22:39.804" v="208"/>
          <ac:picMkLst>
            <pc:docMk/>
            <pc:sldMk cId="3919776971" sldId="257"/>
            <ac:picMk id="9" creationId="{BF2100DA-9722-F66A-4076-82B8BB698DFE}"/>
          </ac:picMkLst>
        </pc:picChg>
        <pc:picChg chg="add del mod">
          <ac:chgData name="啓太 高橋" userId="0d5043c66087aa0e" providerId="LiveId" clId="{22F6DA49-246C-4784-AB1A-384BA1B99D59}" dt="2023-07-02T13:23:52.302" v="210"/>
          <ac:picMkLst>
            <pc:docMk/>
            <pc:sldMk cId="3919776971" sldId="257"/>
            <ac:picMk id="10" creationId="{4A76825D-0521-BD1E-AB51-A83FDA3D5EA5}"/>
          </ac:picMkLst>
        </pc:picChg>
        <pc:picChg chg="add del mod">
          <ac:chgData name="啓太 高橋" userId="0d5043c66087aa0e" providerId="LiveId" clId="{22F6DA49-246C-4784-AB1A-384BA1B99D59}" dt="2023-07-07T13:23:21.056" v="648"/>
          <ac:picMkLst>
            <pc:docMk/>
            <pc:sldMk cId="3919776971" sldId="257"/>
            <ac:picMk id="10" creationId="{CD0BE280-99D4-2982-730A-0D9689D4A45D}"/>
          </ac:picMkLst>
        </pc:picChg>
        <pc:picChg chg="add del mod">
          <ac:chgData name="啓太 高橋" userId="0d5043c66087aa0e" providerId="LiveId" clId="{22F6DA49-246C-4784-AB1A-384BA1B99D59}" dt="2023-07-02T13:24:02.247" v="212"/>
          <ac:picMkLst>
            <pc:docMk/>
            <pc:sldMk cId="3919776971" sldId="257"/>
            <ac:picMk id="11" creationId="{1601B3D4-1B90-216E-A8D6-78C4FC3BD2E5}"/>
          </ac:picMkLst>
        </pc:picChg>
        <pc:picChg chg="add del mod">
          <ac:chgData name="啓太 高橋" userId="0d5043c66087aa0e" providerId="LiveId" clId="{22F6DA49-246C-4784-AB1A-384BA1B99D59}" dt="2023-07-07T13:23:32.671" v="650"/>
          <ac:picMkLst>
            <pc:docMk/>
            <pc:sldMk cId="3919776971" sldId="257"/>
            <ac:picMk id="11" creationId="{F2DFF7D4-2C03-BFBF-D320-1E9FE9046B84}"/>
          </ac:picMkLst>
        </pc:picChg>
        <pc:picChg chg="add del mod">
          <ac:chgData name="啓太 高橋" userId="0d5043c66087aa0e" providerId="LiveId" clId="{22F6DA49-246C-4784-AB1A-384BA1B99D59}" dt="2023-07-02T13:24:48.790" v="214"/>
          <ac:picMkLst>
            <pc:docMk/>
            <pc:sldMk cId="3919776971" sldId="257"/>
            <ac:picMk id="12" creationId="{DC75795F-B4F9-4FFA-EB1C-C8AD2097161F}"/>
          </ac:picMkLst>
        </pc:picChg>
        <pc:picChg chg="add del mod">
          <ac:chgData name="啓太 高橋" userId="0d5043c66087aa0e" providerId="LiveId" clId="{22F6DA49-246C-4784-AB1A-384BA1B99D59}" dt="2023-07-07T13:24:00.117" v="652"/>
          <ac:picMkLst>
            <pc:docMk/>
            <pc:sldMk cId="3919776971" sldId="257"/>
            <ac:picMk id="12" creationId="{E2511094-C6D2-2ACD-715C-CD49DE89ADBE}"/>
          </ac:picMkLst>
        </pc:picChg>
        <pc:picChg chg="add del mod">
          <ac:chgData name="啓太 高橋" userId="0d5043c66087aa0e" providerId="LiveId" clId="{22F6DA49-246C-4784-AB1A-384BA1B99D59}" dt="2023-07-07T13:24:31.630" v="654"/>
          <ac:picMkLst>
            <pc:docMk/>
            <pc:sldMk cId="3919776971" sldId="257"/>
            <ac:picMk id="13" creationId="{6762FBBB-8859-CD92-9062-04E62EA7544A}"/>
          </ac:picMkLst>
        </pc:picChg>
        <pc:picChg chg="add del mod">
          <ac:chgData name="啓太 高橋" userId="0d5043c66087aa0e" providerId="LiveId" clId="{22F6DA49-246C-4784-AB1A-384BA1B99D59}" dt="2023-07-02T13:34:19.841" v="233"/>
          <ac:picMkLst>
            <pc:docMk/>
            <pc:sldMk cId="3919776971" sldId="257"/>
            <ac:picMk id="13" creationId="{7BA56AA4-FF02-1880-1813-41BCC531545A}"/>
          </ac:picMkLst>
        </pc:picChg>
        <pc:picChg chg="add del mod">
          <ac:chgData name="啓太 高橋" userId="0d5043c66087aa0e" providerId="LiveId" clId="{22F6DA49-246C-4784-AB1A-384BA1B99D59}" dt="2023-07-02T13:34:51.274" v="235"/>
          <ac:picMkLst>
            <pc:docMk/>
            <pc:sldMk cId="3919776971" sldId="257"/>
            <ac:picMk id="14" creationId="{4B4F125A-5994-1C48-22E5-0949184A835C}"/>
          </ac:picMkLst>
        </pc:picChg>
        <pc:picChg chg="add del mod">
          <ac:chgData name="啓太 高橋" userId="0d5043c66087aa0e" providerId="LiveId" clId="{22F6DA49-246C-4784-AB1A-384BA1B99D59}" dt="2023-07-07T13:25:17.846" v="674"/>
          <ac:picMkLst>
            <pc:docMk/>
            <pc:sldMk cId="3919776971" sldId="257"/>
            <ac:picMk id="14" creationId="{EEB9ADBC-7761-4DF6-206E-E8A5C002AC3D}"/>
          </ac:picMkLst>
        </pc:picChg>
        <pc:picChg chg="add del mod">
          <ac:chgData name="啓太 高橋" userId="0d5043c66087aa0e" providerId="LiveId" clId="{22F6DA49-246C-4784-AB1A-384BA1B99D59}" dt="2023-07-02T13:35:10.601" v="237"/>
          <ac:picMkLst>
            <pc:docMk/>
            <pc:sldMk cId="3919776971" sldId="257"/>
            <ac:picMk id="15" creationId="{D86EDC13-1BA7-6745-BB5E-9064C0BC4469}"/>
          </ac:picMkLst>
        </pc:picChg>
        <pc:picChg chg="add del mod">
          <ac:chgData name="啓太 高橋" userId="0d5043c66087aa0e" providerId="LiveId" clId="{22F6DA49-246C-4784-AB1A-384BA1B99D59}" dt="2023-07-07T13:25:54.421" v="676"/>
          <ac:picMkLst>
            <pc:docMk/>
            <pc:sldMk cId="3919776971" sldId="257"/>
            <ac:picMk id="15" creationId="{EF7C2595-3786-D71D-62B3-14DED5DD0D6C}"/>
          </ac:picMkLst>
        </pc:picChg>
        <pc:picChg chg="add del mod">
          <ac:chgData name="啓太 高橋" userId="0d5043c66087aa0e" providerId="LiveId" clId="{22F6DA49-246C-4784-AB1A-384BA1B99D59}" dt="2023-07-07T13:26:16.796" v="678"/>
          <ac:picMkLst>
            <pc:docMk/>
            <pc:sldMk cId="3919776971" sldId="257"/>
            <ac:picMk id="16" creationId="{5B305D83-4712-F214-CAD5-1405A9470E22}"/>
          </ac:picMkLst>
        </pc:picChg>
        <pc:picChg chg="add del mod">
          <ac:chgData name="啓太 高橋" userId="0d5043c66087aa0e" providerId="LiveId" clId="{22F6DA49-246C-4784-AB1A-384BA1B99D59}" dt="2023-07-02T13:35:28.613" v="239"/>
          <ac:picMkLst>
            <pc:docMk/>
            <pc:sldMk cId="3919776971" sldId="257"/>
            <ac:picMk id="16" creationId="{A4C59F61-657F-23E8-FD44-13BD89FD4DA3}"/>
          </ac:picMkLst>
        </pc:picChg>
        <pc:picChg chg="add del mod">
          <ac:chgData name="啓太 高橋" userId="0d5043c66087aa0e" providerId="LiveId" clId="{22F6DA49-246C-4784-AB1A-384BA1B99D59}" dt="2023-07-02T13:35:54.106" v="241"/>
          <ac:picMkLst>
            <pc:docMk/>
            <pc:sldMk cId="3919776971" sldId="257"/>
            <ac:picMk id="17" creationId="{65C3760E-F06D-AEC5-C9D8-1A9F80054595}"/>
          </ac:picMkLst>
        </pc:picChg>
        <pc:picChg chg="add del mod">
          <ac:chgData name="啓太 高橋" userId="0d5043c66087aa0e" providerId="LiveId" clId="{22F6DA49-246C-4784-AB1A-384BA1B99D59}" dt="2023-07-07T13:26:30.400" v="680"/>
          <ac:picMkLst>
            <pc:docMk/>
            <pc:sldMk cId="3919776971" sldId="257"/>
            <ac:picMk id="17" creationId="{D6B9CDB5-FD4B-A354-650E-8B5BFF1981CB}"/>
          </ac:picMkLst>
        </pc:picChg>
        <pc:picChg chg="add del mod">
          <ac:chgData name="啓太 高橋" userId="0d5043c66087aa0e" providerId="LiveId" clId="{22F6DA49-246C-4784-AB1A-384BA1B99D59}" dt="2023-07-07T13:27:13.197" v="682"/>
          <ac:picMkLst>
            <pc:docMk/>
            <pc:sldMk cId="3919776971" sldId="257"/>
            <ac:picMk id="18" creationId="{9F4D8ADA-6AC9-6690-1CC3-F61FABD75FCE}"/>
          </ac:picMkLst>
        </pc:picChg>
        <pc:picChg chg="add del mod">
          <ac:chgData name="啓太 高橋" userId="0d5043c66087aa0e" providerId="LiveId" clId="{22F6DA49-246C-4784-AB1A-384BA1B99D59}" dt="2023-07-02T13:36:10.555" v="243"/>
          <ac:picMkLst>
            <pc:docMk/>
            <pc:sldMk cId="3919776971" sldId="257"/>
            <ac:picMk id="18" creationId="{C0290CFC-8294-1702-C74E-CC555D12FF62}"/>
          </ac:picMkLst>
        </pc:picChg>
        <pc:picChg chg="add del mod">
          <ac:chgData name="啓太 高橋" userId="0d5043c66087aa0e" providerId="LiveId" clId="{22F6DA49-246C-4784-AB1A-384BA1B99D59}" dt="2023-07-07T13:27:25.796" v="684"/>
          <ac:picMkLst>
            <pc:docMk/>
            <pc:sldMk cId="3919776971" sldId="257"/>
            <ac:picMk id="19" creationId="{B3220446-081F-4D08-E1EE-08206538C8D3}"/>
          </ac:picMkLst>
        </pc:picChg>
        <pc:picChg chg="add del mod">
          <ac:chgData name="啓太 高橋" userId="0d5043c66087aa0e" providerId="LiveId" clId="{22F6DA49-246C-4784-AB1A-384BA1B99D59}" dt="2023-07-02T13:36:49.122" v="245"/>
          <ac:picMkLst>
            <pc:docMk/>
            <pc:sldMk cId="3919776971" sldId="257"/>
            <ac:picMk id="19" creationId="{CBFB5228-FE3D-E4AC-176C-2FF3691A559B}"/>
          </ac:picMkLst>
        </pc:picChg>
        <pc:picChg chg="add del mod">
          <ac:chgData name="啓太 高橋" userId="0d5043c66087aa0e" providerId="LiveId" clId="{22F6DA49-246C-4784-AB1A-384BA1B99D59}" dt="2023-07-02T13:37:31.369" v="247"/>
          <ac:picMkLst>
            <pc:docMk/>
            <pc:sldMk cId="3919776971" sldId="257"/>
            <ac:picMk id="20" creationId="{2DF3257A-B7A8-D2D4-D92D-8CC756669555}"/>
          </ac:picMkLst>
        </pc:picChg>
        <pc:picChg chg="add del mod">
          <ac:chgData name="啓太 高橋" userId="0d5043c66087aa0e" providerId="LiveId" clId="{22F6DA49-246C-4784-AB1A-384BA1B99D59}" dt="2023-07-07T13:27:59.378" v="686"/>
          <ac:picMkLst>
            <pc:docMk/>
            <pc:sldMk cId="3919776971" sldId="257"/>
            <ac:picMk id="20" creationId="{5C04581B-5D98-9F48-500F-8845075F0B6E}"/>
          </ac:picMkLst>
        </pc:picChg>
        <pc:picChg chg="add del mod">
          <ac:chgData name="啓太 高橋" userId="0d5043c66087aa0e" providerId="LiveId" clId="{22F6DA49-246C-4784-AB1A-384BA1B99D59}" dt="2023-07-02T13:38:04.488" v="249"/>
          <ac:picMkLst>
            <pc:docMk/>
            <pc:sldMk cId="3919776971" sldId="257"/>
            <ac:picMk id="21" creationId="{E320C0CC-FC68-C75E-D9D9-059CA12A0E08}"/>
          </ac:picMkLst>
        </pc:picChg>
        <pc:picChg chg="add del mod">
          <ac:chgData name="啓太 高橋" userId="0d5043c66087aa0e" providerId="LiveId" clId="{22F6DA49-246C-4784-AB1A-384BA1B99D59}" dt="2023-07-07T13:28:19.190" v="688"/>
          <ac:picMkLst>
            <pc:docMk/>
            <pc:sldMk cId="3919776971" sldId="257"/>
            <ac:picMk id="21" creationId="{F5770B01-1672-2626-6C86-4DB4EE56970C}"/>
          </ac:picMkLst>
        </pc:picChg>
        <pc:picChg chg="add del mod">
          <ac:chgData name="啓太 高橋" userId="0d5043c66087aa0e" providerId="LiveId" clId="{22F6DA49-246C-4784-AB1A-384BA1B99D59}" dt="2023-07-02T13:38:18.977" v="251"/>
          <ac:picMkLst>
            <pc:docMk/>
            <pc:sldMk cId="3919776971" sldId="257"/>
            <ac:picMk id="22" creationId="{A730B95A-DCAE-F8AB-7641-7828C0492A93}"/>
          </ac:picMkLst>
        </pc:picChg>
        <pc:picChg chg="add del mod">
          <ac:chgData name="啓太 高橋" userId="0d5043c66087aa0e" providerId="LiveId" clId="{22F6DA49-246C-4784-AB1A-384BA1B99D59}" dt="2023-07-07T13:28:36.020" v="690"/>
          <ac:picMkLst>
            <pc:docMk/>
            <pc:sldMk cId="3919776971" sldId="257"/>
            <ac:picMk id="22" creationId="{FFD06D16-AA50-A6B2-F1DD-76888D071562}"/>
          </ac:picMkLst>
        </pc:picChg>
        <pc:picChg chg="add del mod">
          <ac:chgData name="啓太 高橋" userId="0d5043c66087aa0e" providerId="LiveId" clId="{22F6DA49-246C-4784-AB1A-384BA1B99D59}" dt="2023-07-02T13:38:29.215" v="253"/>
          <ac:picMkLst>
            <pc:docMk/>
            <pc:sldMk cId="3919776971" sldId="257"/>
            <ac:picMk id="23" creationId="{11E78BE2-E5F9-F1DF-5009-976B45F380FA}"/>
          </ac:picMkLst>
        </pc:picChg>
        <pc:picChg chg="add del mod">
          <ac:chgData name="啓太 高橋" userId="0d5043c66087aa0e" providerId="LiveId" clId="{22F6DA49-246C-4784-AB1A-384BA1B99D59}" dt="2023-07-07T13:30:32.825" v="920"/>
          <ac:picMkLst>
            <pc:docMk/>
            <pc:sldMk cId="3919776971" sldId="257"/>
            <ac:picMk id="23" creationId="{267985BB-C645-6023-C097-06CAA4ECC5B5}"/>
          </ac:picMkLst>
        </pc:picChg>
        <pc:picChg chg="add del mod">
          <ac:chgData name="啓太 高橋" userId="0d5043c66087aa0e" providerId="LiveId" clId="{22F6DA49-246C-4784-AB1A-384BA1B99D59}" dt="2023-07-02T13:38:55.114" v="255"/>
          <ac:picMkLst>
            <pc:docMk/>
            <pc:sldMk cId="3919776971" sldId="257"/>
            <ac:picMk id="24" creationId="{0A5AC2CC-3A49-2DE8-DF73-41F6EDFFD26A}"/>
          </ac:picMkLst>
        </pc:picChg>
        <pc:picChg chg="add del mod">
          <ac:chgData name="啓太 高橋" userId="0d5043c66087aa0e" providerId="LiveId" clId="{22F6DA49-246C-4784-AB1A-384BA1B99D59}" dt="2023-07-07T13:31:15.326" v="950"/>
          <ac:picMkLst>
            <pc:docMk/>
            <pc:sldMk cId="3919776971" sldId="257"/>
            <ac:picMk id="24" creationId="{A3D81F01-0C0D-F9C5-DCB5-8117C32D55C2}"/>
          </ac:picMkLst>
        </pc:picChg>
        <pc:picChg chg="add del mod">
          <ac:chgData name="啓太 高橋" userId="0d5043c66087aa0e" providerId="LiveId" clId="{22F6DA49-246C-4784-AB1A-384BA1B99D59}" dt="2023-07-02T13:39:04.204" v="257"/>
          <ac:picMkLst>
            <pc:docMk/>
            <pc:sldMk cId="3919776971" sldId="257"/>
            <ac:picMk id="25" creationId="{0635DF79-532C-20C1-96F0-A4AD28B8BFA0}"/>
          </ac:picMkLst>
        </pc:picChg>
        <pc:picChg chg="add mod">
          <ac:chgData name="啓太 高橋" userId="0d5043c66087aa0e" providerId="LiveId" clId="{22F6DA49-246C-4784-AB1A-384BA1B99D59}" dt="2023-07-07T13:33:25.407" v="959" actId="14100"/>
          <ac:picMkLst>
            <pc:docMk/>
            <pc:sldMk cId="3919776971" sldId="257"/>
            <ac:picMk id="25" creationId="{17B48C5F-1C98-90AF-373F-701D6EDC668B}"/>
          </ac:picMkLst>
        </pc:picChg>
        <pc:picChg chg="add del mod">
          <ac:chgData name="啓太 高橋" userId="0d5043c66087aa0e" providerId="LiveId" clId="{22F6DA49-246C-4784-AB1A-384BA1B99D59}" dt="2023-07-02T13:40:16.892" v="259"/>
          <ac:picMkLst>
            <pc:docMk/>
            <pc:sldMk cId="3919776971" sldId="257"/>
            <ac:picMk id="26" creationId="{BD67CD5B-2D64-B270-B44A-E2F8687BCD4C}"/>
          </ac:picMkLst>
        </pc:picChg>
        <pc:picChg chg="add del mod">
          <ac:chgData name="啓太 高橋" userId="0d5043c66087aa0e" providerId="LiveId" clId="{22F6DA49-246C-4784-AB1A-384BA1B99D59}" dt="2023-07-02T13:40:39.788" v="261"/>
          <ac:picMkLst>
            <pc:docMk/>
            <pc:sldMk cId="3919776971" sldId="257"/>
            <ac:picMk id="27" creationId="{7480CF35-E455-984B-D118-B04A617FAEBB}"/>
          </ac:picMkLst>
        </pc:picChg>
        <pc:picChg chg="add del mod">
          <ac:chgData name="啓太 高橋" userId="0d5043c66087aa0e" providerId="LiveId" clId="{22F6DA49-246C-4784-AB1A-384BA1B99D59}" dt="2023-07-02T13:41:07.949" v="263"/>
          <ac:picMkLst>
            <pc:docMk/>
            <pc:sldMk cId="3919776971" sldId="257"/>
            <ac:picMk id="28" creationId="{F66F20FE-538F-8C0C-A45A-D701602E6D46}"/>
          </ac:picMkLst>
        </pc:picChg>
        <pc:picChg chg="add del mod">
          <ac:chgData name="啓太 高橋" userId="0d5043c66087aa0e" providerId="LiveId" clId="{22F6DA49-246C-4784-AB1A-384BA1B99D59}" dt="2023-07-02T13:41:40.102" v="265"/>
          <ac:picMkLst>
            <pc:docMk/>
            <pc:sldMk cId="3919776971" sldId="257"/>
            <ac:picMk id="29" creationId="{B03BDA35-E4F5-9309-C3F6-37F2191A8344}"/>
          </ac:picMkLst>
        </pc:picChg>
        <pc:picChg chg="add del mod">
          <ac:chgData name="啓太 高橋" userId="0d5043c66087aa0e" providerId="LiveId" clId="{22F6DA49-246C-4784-AB1A-384BA1B99D59}" dt="2023-07-02T13:41:51.679" v="267"/>
          <ac:picMkLst>
            <pc:docMk/>
            <pc:sldMk cId="3919776971" sldId="257"/>
            <ac:picMk id="30" creationId="{F8F8244D-175B-E18C-CDBF-68F1F1A2AB68}"/>
          </ac:picMkLst>
        </pc:picChg>
        <pc:picChg chg="add del mod">
          <ac:chgData name="啓太 高橋" userId="0d5043c66087aa0e" providerId="LiveId" clId="{22F6DA49-246C-4784-AB1A-384BA1B99D59}" dt="2023-07-02T13:42:38.964" v="269"/>
          <ac:picMkLst>
            <pc:docMk/>
            <pc:sldMk cId="3919776971" sldId="257"/>
            <ac:picMk id="31" creationId="{1187364D-810C-908D-7065-A9D87FD6C01D}"/>
          </ac:picMkLst>
        </pc:picChg>
        <pc:picChg chg="add del mod">
          <ac:chgData name="啓太 高橋" userId="0d5043c66087aa0e" providerId="LiveId" clId="{22F6DA49-246C-4784-AB1A-384BA1B99D59}" dt="2023-07-07T13:16:40.932" v="609" actId="478"/>
          <ac:picMkLst>
            <pc:docMk/>
            <pc:sldMk cId="3919776971" sldId="257"/>
            <ac:picMk id="32" creationId="{FDDD338F-A391-1A4F-9AD0-E0127B9A5687}"/>
          </ac:picMkLst>
        </pc:picChg>
      </pc:sldChg>
      <pc:sldChg chg="addSp delSp modSp mod modTransition delAnim modAnim">
        <pc:chgData name="啓太 高橋" userId="0d5043c66087aa0e" providerId="LiveId" clId="{22F6DA49-246C-4784-AB1A-384BA1B99D59}" dt="2023-07-07T13:19:33.395" v="619" actId="14100"/>
        <pc:sldMkLst>
          <pc:docMk/>
          <pc:sldMk cId="3042154875" sldId="258"/>
        </pc:sldMkLst>
        <pc:spChg chg="mod">
          <ac:chgData name="啓太 高橋" userId="0d5043c66087aa0e" providerId="LiveId" clId="{22F6DA49-246C-4784-AB1A-384BA1B99D59}" dt="2023-07-07T13:07:18.842" v="284" actId="1076"/>
          <ac:spMkLst>
            <pc:docMk/>
            <pc:sldMk cId="3042154875" sldId="258"/>
            <ac:spMk id="2" creationId="{6DA17CC6-4587-EF21-6FF5-DBBCF767C67C}"/>
          </ac:spMkLst>
        </pc:spChg>
        <pc:spChg chg="mod">
          <ac:chgData name="啓太 高橋" userId="0d5043c66087aa0e" providerId="LiveId" clId="{22F6DA49-246C-4784-AB1A-384BA1B99D59}" dt="2023-07-07T13:07:11.599" v="283" actId="1076"/>
          <ac:spMkLst>
            <pc:docMk/>
            <pc:sldMk cId="3042154875" sldId="258"/>
            <ac:spMk id="4" creationId="{1490488E-DB8D-4485-BAE3-D6945986990F}"/>
          </ac:spMkLst>
        </pc:spChg>
        <pc:picChg chg="add del mod">
          <ac:chgData name="啓太 高橋" userId="0d5043c66087aa0e" providerId="LiveId" clId="{22F6DA49-246C-4784-AB1A-384BA1B99D59}" dt="2023-07-07T13:17:33.351" v="613"/>
          <ac:picMkLst>
            <pc:docMk/>
            <pc:sldMk cId="3042154875" sldId="258"/>
            <ac:picMk id="3" creationId="{882672FD-88F5-C24A-8193-A00B62061E17}"/>
          </ac:picMkLst>
        </pc:picChg>
        <pc:picChg chg="add del mod">
          <ac:chgData name="啓太 高橋" userId="0d5043c66087aa0e" providerId="LiveId" clId="{22F6DA49-246C-4784-AB1A-384BA1B99D59}" dt="2023-07-02T13:18:50.985" v="195"/>
          <ac:picMkLst>
            <pc:docMk/>
            <pc:sldMk cId="3042154875" sldId="258"/>
            <ac:picMk id="3" creationId="{DEBA644C-1461-B186-2423-4CCDFF5C247E}"/>
          </ac:picMkLst>
        </pc:picChg>
        <pc:picChg chg="add del mod">
          <ac:chgData name="啓太 高橋" userId="0d5043c66087aa0e" providerId="LiveId" clId="{22F6DA49-246C-4784-AB1A-384BA1B99D59}" dt="2023-07-07T13:16:39.142" v="608" actId="478"/>
          <ac:picMkLst>
            <pc:docMk/>
            <pc:sldMk cId="3042154875" sldId="258"/>
            <ac:picMk id="5" creationId="{BB7E22FE-F92C-A80D-F31B-A60F58C9E781}"/>
          </ac:picMkLst>
        </pc:picChg>
        <pc:picChg chg="add del mod">
          <ac:chgData name="啓太 高橋" userId="0d5043c66087aa0e" providerId="LiveId" clId="{22F6DA49-246C-4784-AB1A-384BA1B99D59}" dt="2023-07-07T13:18:33.677" v="615"/>
          <ac:picMkLst>
            <pc:docMk/>
            <pc:sldMk cId="3042154875" sldId="258"/>
            <ac:picMk id="6" creationId="{C894AF62-086B-E1BA-3401-D75CDF655B1E}"/>
          </ac:picMkLst>
        </pc:picChg>
        <pc:picChg chg="add del mod">
          <ac:chgData name="啓太 高橋" userId="0d5043c66087aa0e" providerId="LiveId" clId="{22F6DA49-246C-4784-AB1A-384BA1B99D59}" dt="2023-07-07T13:18:45.862" v="617"/>
          <ac:picMkLst>
            <pc:docMk/>
            <pc:sldMk cId="3042154875" sldId="258"/>
            <ac:picMk id="7" creationId="{80F68A44-D71C-10A1-37A9-3F0A41DF250B}"/>
          </ac:picMkLst>
        </pc:picChg>
        <pc:picChg chg="add mod">
          <ac:chgData name="啓太 高橋" userId="0d5043c66087aa0e" providerId="LiveId" clId="{22F6DA49-246C-4784-AB1A-384BA1B99D59}" dt="2023-07-07T13:19:33.395" v="619" actId="14100"/>
          <ac:picMkLst>
            <pc:docMk/>
            <pc:sldMk cId="3042154875" sldId="258"/>
            <ac:picMk id="8" creationId="{21351F63-3BC3-D691-E474-D24D5A8F2E1A}"/>
          </ac:picMkLst>
        </pc:picChg>
      </pc:sldChg>
      <pc:sldChg chg="addSp delSp modSp mod modTransition delAnim modAnim">
        <pc:chgData name="啓太 高橋" userId="0d5043c66087aa0e" providerId="LiveId" clId="{22F6DA49-246C-4784-AB1A-384BA1B99D59}" dt="2023-07-07T13:45:59.709" v="1011" actId="27636"/>
        <pc:sldMkLst>
          <pc:docMk/>
          <pc:sldMk cId="750673565" sldId="259"/>
        </pc:sldMkLst>
        <pc:spChg chg="add del mod">
          <ac:chgData name="啓太 高橋" userId="0d5043c66087aa0e" providerId="LiveId" clId="{22F6DA49-246C-4784-AB1A-384BA1B99D59}" dt="2023-07-07T13:45:59.709" v="1011" actId="27636"/>
          <ac:spMkLst>
            <pc:docMk/>
            <pc:sldMk cId="750673565" sldId="259"/>
            <ac:spMk id="2" creationId="{6DA17CC6-4587-EF21-6FF5-DBBCF767C67C}"/>
          </ac:spMkLst>
        </pc:spChg>
        <pc:spChg chg="mod">
          <ac:chgData name="啓太 高橋" userId="0d5043c66087aa0e" providerId="LiveId" clId="{22F6DA49-246C-4784-AB1A-384BA1B99D59}" dt="2023-07-07T13:39:40.942" v="1000" actId="20577"/>
          <ac:spMkLst>
            <pc:docMk/>
            <pc:sldMk cId="750673565" sldId="259"/>
            <ac:spMk id="4" creationId="{1490488E-DB8D-4485-BAE3-D6945986990F}"/>
          </ac:spMkLst>
        </pc:spChg>
        <pc:spChg chg="add del mod">
          <ac:chgData name="啓太 高橋" userId="0d5043c66087aa0e" providerId="LiveId" clId="{22F6DA49-246C-4784-AB1A-384BA1B99D59}" dt="2023-07-07T13:07:50.847" v="287" actId="478"/>
          <ac:spMkLst>
            <pc:docMk/>
            <pc:sldMk cId="750673565" sldId="259"/>
            <ac:spMk id="6" creationId="{ACC93006-C4C9-88F4-681B-90B5ECC71366}"/>
          </ac:spMkLst>
        </pc:spChg>
        <pc:picChg chg="add del mod">
          <ac:chgData name="啓太 高橋" userId="0d5043c66087aa0e" providerId="LiveId" clId="{22F6DA49-246C-4784-AB1A-384BA1B99D59}" dt="2023-07-07T13:16:42.825" v="610" actId="478"/>
          <ac:picMkLst>
            <pc:docMk/>
            <pc:sldMk cId="750673565" sldId="259"/>
            <ac:picMk id="3" creationId="{545B5691-368E-0A5C-36C5-6FB6F7502175}"/>
          </ac:picMkLst>
        </pc:picChg>
        <pc:picChg chg="add del mod">
          <ac:chgData name="啓太 高橋" userId="0d5043c66087aa0e" providerId="LiveId" clId="{22F6DA49-246C-4784-AB1A-384BA1B99D59}" dt="2023-07-07T13:33:39.365" v="961"/>
          <ac:picMkLst>
            <pc:docMk/>
            <pc:sldMk cId="750673565" sldId="259"/>
            <ac:picMk id="7" creationId="{EFB63AD1-4260-A395-0398-8AEE246F6F41}"/>
          </ac:picMkLst>
        </pc:picChg>
        <pc:picChg chg="add del mod">
          <ac:chgData name="啓太 高橋" userId="0d5043c66087aa0e" providerId="LiveId" clId="{22F6DA49-246C-4784-AB1A-384BA1B99D59}" dt="2023-07-07T13:33:52.056" v="963"/>
          <ac:picMkLst>
            <pc:docMk/>
            <pc:sldMk cId="750673565" sldId="259"/>
            <ac:picMk id="8" creationId="{BFD820F3-11FD-6DAE-B148-F5AD26B4188F}"/>
          </ac:picMkLst>
        </pc:picChg>
        <pc:picChg chg="add del mod">
          <ac:chgData name="啓太 高橋" userId="0d5043c66087aa0e" providerId="LiveId" clId="{22F6DA49-246C-4784-AB1A-384BA1B99D59}" dt="2023-07-07T13:34:17.357" v="965"/>
          <ac:picMkLst>
            <pc:docMk/>
            <pc:sldMk cId="750673565" sldId="259"/>
            <ac:picMk id="9" creationId="{57E4DB96-2242-1172-88B6-27333C6EFC8D}"/>
          </ac:picMkLst>
        </pc:picChg>
        <pc:picChg chg="add del mod">
          <ac:chgData name="啓太 高橋" userId="0d5043c66087aa0e" providerId="LiveId" clId="{22F6DA49-246C-4784-AB1A-384BA1B99D59}" dt="2023-07-07T13:34:52.775" v="967"/>
          <ac:picMkLst>
            <pc:docMk/>
            <pc:sldMk cId="750673565" sldId="259"/>
            <ac:picMk id="10" creationId="{B5F302ED-7741-FA97-22CD-D8799E185408}"/>
          </ac:picMkLst>
        </pc:picChg>
        <pc:picChg chg="add del mod">
          <ac:chgData name="啓太 高橋" userId="0d5043c66087aa0e" providerId="LiveId" clId="{22F6DA49-246C-4784-AB1A-384BA1B99D59}" dt="2023-07-07T13:34:54.731" v="968"/>
          <ac:picMkLst>
            <pc:docMk/>
            <pc:sldMk cId="750673565" sldId="259"/>
            <ac:picMk id="11" creationId="{86FDBE13-CCF6-9E9D-6359-8AAC11B6D352}"/>
          </ac:picMkLst>
        </pc:picChg>
        <pc:picChg chg="add del mod">
          <ac:chgData name="啓太 高橋" userId="0d5043c66087aa0e" providerId="LiveId" clId="{22F6DA49-246C-4784-AB1A-384BA1B99D59}" dt="2023-07-07T13:35:36.923" v="970"/>
          <ac:picMkLst>
            <pc:docMk/>
            <pc:sldMk cId="750673565" sldId="259"/>
            <ac:picMk id="12" creationId="{3AEE36C1-FBE5-A258-BB21-CB48AC6C3C22}"/>
          </ac:picMkLst>
        </pc:picChg>
        <pc:picChg chg="add del mod">
          <ac:chgData name="啓太 高橋" userId="0d5043c66087aa0e" providerId="LiveId" clId="{22F6DA49-246C-4784-AB1A-384BA1B99D59}" dt="2023-07-07T13:36:22.125" v="972"/>
          <ac:picMkLst>
            <pc:docMk/>
            <pc:sldMk cId="750673565" sldId="259"/>
            <ac:picMk id="13" creationId="{BE9D4CCD-127B-52DF-73FB-FBE7A3BAD4F8}"/>
          </ac:picMkLst>
        </pc:picChg>
        <pc:picChg chg="add mod">
          <ac:chgData name="啓太 高橋" userId="0d5043c66087aa0e" providerId="LiveId" clId="{22F6DA49-246C-4784-AB1A-384BA1B99D59}" dt="2023-07-07T13:39:29.380" v="990" actId="14100"/>
          <ac:picMkLst>
            <pc:docMk/>
            <pc:sldMk cId="750673565" sldId="259"/>
            <ac:picMk id="14" creationId="{9C1DA280-6913-B0B4-8136-43542FA98B64}"/>
          </ac:picMkLst>
        </pc:picChg>
      </pc:sldChg>
      <pc:sldChg chg="addSp delSp modSp mod modTransition delAnim modAnim">
        <pc:chgData name="啓太 高橋" userId="0d5043c66087aa0e" providerId="LiveId" clId="{22F6DA49-246C-4784-AB1A-384BA1B99D59}" dt="2023-07-07T13:45:59.711" v="1012" actId="27636"/>
        <pc:sldMkLst>
          <pc:docMk/>
          <pc:sldMk cId="988626463" sldId="260"/>
        </pc:sldMkLst>
        <pc:spChg chg="mod">
          <ac:chgData name="啓太 高橋" userId="0d5043c66087aa0e" providerId="LiveId" clId="{22F6DA49-246C-4784-AB1A-384BA1B99D59}" dt="2023-07-07T13:45:59.711" v="1012" actId="27636"/>
          <ac:spMkLst>
            <pc:docMk/>
            <pc:sldMk cId="988626463" sldId="260"/>
            <ac:spMk id="2" creationId="{6DA17CC6-4587-EF21-6FF5-DBBCF767C67C}"/>
          </ac:spMkLst>
        </pc:spChg>
        <pc:spChg chg="mod">
          <ac:chgData name="啓太 高橋" userId="0d5043c66087aa0e" providerId="LiveId" clId="{22F6DA49-246C-4784-AB1A-384BA1B99D59}" dt="2023-07-07T13:16:26.118" v="606" actId="6549"/>
          <ac:spMkLst>
            <pc:docMk/>
            <pc:sldMk cId="988626463" sldId="260"/>
            <ac:spMk id="4" creationId="{1490488E-DB8D-4485-BAE3-D6945986990F}"/>
          </ac:spMkLst>
        </pc:spChg>
        <pc:picChg chg="add del mod">
          <ac:chgData name="啓太 高橋" userId="0d5043c66087aa0e" providerId="LiveId" clId="{22F6DA49-246C-4784-AB1A-384BA1B99D59}" dt="2023-07-07T13:37:31.404" v="975"/>
          <ac:picMkLst>
            <pc:docMk/>
            <pc:sldMk cId="988626463" sldId="260"/>
            <ac:picMk id="3" creationId="{E818A64A-6923-AD5F-D354-E3054B767371}"/>
          </ac:picMkLst>
        </pc:picChg>
        <pc:picChg chg="add del mod">
          <ac:chgData name="啓太 高橋" userId="0d5043c66087aa0e" providerId="LiveId" clId="{22F6DA49-246C-4784-AB1A-384BA1B99D59}" dt="2023-07-02T13:28:45.856" v="223"/>
          <ac:picMkLst>
            <pc:docMk/>
            <pc:sldMk cId="988626463" sldId="260"/>
            <ac:picMk id="3" creationId="{EAE4E989-E51B-F081-C30E-28D5F1B1BEBD}"/>
          </ac:picMkLst>
        </pc:picChg>
        <pc:picChg chg="add del mod">
          <ac:chgData name="啓太 高橋" userId="0d5043c66087aa0e" providerId="LiveId" clId="{22F6DA49-246C-4784-AB1A-384BA1B99D59}" dt="2023-07-02T13:29:48.221" v="225"/>
          <ac:picMkLst>
            <pc:docMk/>
            <pc:sldMk cId="988626463" sldId="260"/>
            <ac:picMk id="5" creationId="{6A9C56D9-0FB9-30A7-9A1C-8223328779F7}"/>
          </ac:picMkLst>
        </pc:picChg>
        <pc:picChg chg="add del mod">
          <ac:chgData name="啓太 高橋" userId="0d5043c66087aa0e" providerId="LiveId" clId="{22F6DA49-246C-4784-AB1A-384BA1B99D59}" dt="2023-07-07T13:37:51.126" v="977"/>
          <ac:picMkLst>
            <pc:docMk/>
            <pc:sldMk cId="988626463" sldId="260"/>
            <ac:picMk id="5" creationId="{B5D8FD86-2822-5256-B351-5B2A349ACD3C}"/>
          </ac:picMkLst>
        </pc:picChg>
        <pc:picChg chg="add del mod">
          <ac:chgData name="啓太 高橋" userId="0d5043c66087aa0e" providerId="LiveId" clId="{22F6DA49-246C-4784-AB1A-384BA1B99D59}" dt="2023-07-07T13:16:44.697" v="611" actId="478"/>
          <ac:picMkLst>
            <pc:docMk/>
            <pc:sldMk cId="988626463" sldId="260"/>
            <ac:picMk id="6" creationId="{5A987706-E575-06A6-0307-27F54D52682E}"/>
          </ac:picMkLst>
        </pc:picChg>
        <pc:picChg chg="add del mod">
          <ac:chgData name="啓太 高橋" userId="0d5043c66087aa0e" providerId="LiveId" clId="{22F6DA49-246C-4784-AB1A-384BA1B99D59}" dt="2023-07-07T13:37:59.854" v="979"/>
          <ac:picMkLst>
            <pc:docMk/>
            <pc:sldMk cId="988626463" sldId="260"/>
            <ac:picMk id="7" creationId="{EC76E432-1E2C-1F45-AA89-3582D3A20037}"/>
          </ac:picMkLst>
        </pc:picChg>
        <pc:picChg chg="add del mod">
          <ac:chgData name="啓太 高橋" userId="0d5043c66087aa0e" providerId="LiveId" clId="{22F6DA49-246C-4784-AB1A-384BA1B99D59}" dt="2023-07-07T13:38:16.080" v="981"/>
          <ac:picMkLst>
            <pc:docMk/>
            <pc:sldMk cId="988626463" sldId="260"/>
            <ac:picMk id="8" creationId="{F74A0B20-D698-CDCB-1205-011FB1C3F437}"/>
          </ac:picMkLst>
        </pc:picChg>
        <pc:picChg chg="add del mod">
          <ac:chgData name="啓太 高橋" userId="0d5043c66087aa0e" providerId="LiveId" clId="{22F6DA49-246C-4784-AB1A-384BA1B99D59}" dt="2023-07-07T13:38:25.834" v="983"/>
          <ac:picMkLst>
            <pc:docMk/>
            <pc:sldMk cId="988626463" sldId="260"/>
            <ac:picMk id="9" creationId="{4B9CB138-7576-FE4E-8B81-F35166F34A07}"/>
          </ac:picMkLst>
        </pc:picChg>
        <pc:picChg chg="add del mod">
          <ac:chgData name="啓太 高橋" userId="0d5043c66087aa0e" providerId="LiveId" clId="{22F6DA49-246C-4784-AB1A-384BA1B99D59}" dt="2023-07-07T13:38:40.752" v="985"/>
          <ac:picMkLst>
            <pc:docMk/>
            <pc:sldMk cId="988626463" sldId="260"/>
            <ac:picMk id="10" creationId="{8437158D-6545-8967-E049-B82811F67210}"/>
          </ac:picMkLst>
        </pc:picChg>
        <pc:picChg chg="add del mod">
          <ac:chgData name="啓太 高橋" userId="0d5043c66087aa0e" providerId="LiveId" clId="{22F6DA49-246C-4784-AB1A-384BA1B99D59}" dt="2023-07-07T13:38:51.553" v="987"/>
          <ac:picMkLst>
            <pc:docMk/>
            <pc:sldMk cId="988626463" sldId="260"/>
            <ac:picMk id="11" creationId="{8A2B4232-C354-EFBC-B94C-9C1971EA2713}"/>
          </ac:picMkLst>
        </pc:picChg>
        <pc:picChg chg="add mod">
          <ac:chgData name="啓太 高橋" userId="0d5043c66087aa0e" providerId="LiveId" clId="{22F6DA49-246C-4784-AB1A-384BA1B99D59}" dt="2023-07-07T13:39:12.062" v="989" actId="14100"/>
          <ac:picMkLst>
            <pc:docMk/>
            <pc:sldMk cId="988626463" sldId="260"/>
            <ac:picMk id="12" creationId="{FADC80A0-2D5B-B346-20FE-5CE08F0BDBF2}"/>
          </ac:picMkLst>
        </pc:picChg>
      </pc:sldChg>
      <pc:sldChg chg="addSp delSp modSp add del mod modTransition modAnim">
        <pc:chgData name="啓太 高橋" userId="0d5043c66087aa0e" providerId="LiveId" clId="{22F6DA49-246C-4784-AB1A-384BA1B99D59}" dt="2023-07-07T13:06:07.852" v="273" actId="47"/>
        <pc:sldMkLst>
          <pc:docMk/>
          <pc:sldMk cId="3200879918" sldId="261"/>
        </pc:sldMkLst>
        <pc:spChg chg="mod">
          <ac:chgData name="啓太 高橋" userId="0d5043c66087aa0e" providerId="LiveId" clId="{22F6DA49-246C-4784-AB1A-384BA1B99D59}" dt="2023-07-02T13:10:18.301" v="144" actId="20577"/>
          <ac:spMkLst>
            <pc:docMk/>
            <pc:sldMk cId="3200879918" sldId="261"/>
            <ac:spMk id="4" creationId="{1490488E-DB8D-4485-BAE3-D6945986990F}"/>
          </ac:spMkLst>
        </pc:spChg>
        <pc:picChg chg="add del mod">
          <ac:chgData name="啓太 高橋" userId="0d5043c66087aa0e" providerId="LiveId" clId="{22F6DA49-246C-4784-AB1A-384BA1B99D59}" dt="2023-07-02T13:26:07.867" v="217"/>
          <ac:picMkLst>
            <pc:docMk/>
            <pc:sldMk cId="3200879918" sldId="261"/>
            <ac:picMk id="3" creationId="{161ACEB6-8480-85A1-8795-8B3D8E51A22E}"/>
          </ac:picMkLst>
        </pc:picChg>
        <pc:picChg chg="add del mod">
          <ac:chgData name="啓太 高橋" userId="0d5043c66087aa0e" providerId="LiveId" clId="{22F6DA49-246C-4784-AB1A-384BA1B99D59}" dt="2023-07-02T13:26:31.134" v="219"/>
          <ac:picMkLst>
            <pc:docMk/>
            <pc:sldMk cId="3200879918" sldId="261"/>
            <ac:picMk id="5" creationId="{C99FB608-6F86-CA60-5310-F0CFEB067662}"/>
          </ac:picMkLst>
        </pc:picChg>
        <pc:picChg chg="add mod">
          <ac:chgData name="啓太 高橋" userId="0d5043c66087aa0e" providerId="LiveId" clId="{22F6DA49-246C-4784-AB1A-384BA1B99D59}" dt="2023-07-02T13:30:44.688" v="230" actId="14100"/>
          <ac:picMkLst>
            <pc:docMk/>
            <pc:sldMk cId="3200879918" sldId="261"/>
            <ac:picMk id="6" creationId="{1890A150-D6F3-4030-17D6-2F82A0479C3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71E8-7A97-415E-975F-BB33A0E240DC}" type="datetimeFigureOut">
              <a:rPr kumimoji="1" lang="ja-JP" altLang="en-US" smtClean="0"/>
              <a:t>2023/7/7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08DA0-8843-4F87-B397-28438758CA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3589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71E8-7A97-415E-975F-BB33A0E240DC}" type="datetimeFigureOut">
              <a:rPr kumimoji="1" lang="ja-JP" altLang="en-US" smtClean="0"/>
              <a:t>2023/7/7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08DA0-8843-4F87-B397-28438758CA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9943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71E8-7A97-415E-975F-BB33A0E240DC}" type="datetimeFigureOut">
              <a:rPr kumimoji="1" lang="ja-JP" altLang="en-US" smtClean="0"/>
              <a:t>2023/7/7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08DA0-8843-4F87-B397-28438758CA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8283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71E8-7A97-415E-975F-BB33A0E240DC}" type="datetimeFigureOut">
              <a:rPr kumimoji="1" lang="ja-JP" altLang="en-US" smtClean="0"/>
              <a:t>2023/7/7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08DA0-8843-4F87-B397-28438758CA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8323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71E8-7A97-415E-975F-BB33A0E240DC}" type="datetimeFigureOut">
              <a:rPr kumimoji="1" lang="ja-JP" altLang="en-US" smtClean="0"/>
              <a:t>2023/7/7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08DA0-8843-4F87-B397-28438758CA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536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71E8-7A97-415E-975F-BB33A0E240DC}" type="datetimeFigureOut">
              <a:rPr kumimoji="1" lang="ja-JP" altLang="en-US" smtClean="0"/>
              <a:t>2023/7/7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08DA0-8843-4F87-B397-28438758CA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518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71E8-7A97-415E-975F-BB33A0E240DC}" type="datetimeFigureOut">
              <a:rPr kumimoji="1" lang="ja-JP" altLang="en-US" smtClean="0"/>
              <a:t>2023/7/7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08DA0-8843-4F87-B397-28438758CA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2526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71E8-7A97-415E-975F-BB33A0E240DC}" type="datetimeFigureOut">
              <a:rPr kumimoji="1" lang="ja-JP" altLang="en-US" smtClean="0"/>
              <a:t>2023/7/7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08DA0-8843-4F87-B397-28438758CA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368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71E8-7A97-415E-975F-BB33A0E240DC}" type="datetimeFigureOut">
              <a:rPr kumimoji="1" lang="ja-JP" altLang="en-US" smtClean="0"/>
              <a:t>2023/7/7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08DA0-8843-4F87-B397-28438758CA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2406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71E8-7A97-415E-975F-BB33A0E240DC}" type="datetimeFigureOut">
              <a:rPr kumimoji="1" lang="ja-JP" altLang="en-US" smtClean="0"/>
              <a:t>2023/7/7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08DA0-8843-4F87-B397-28438758CA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1947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71E8-7A97-415E-975F-BB33A0E240DC}" type="datetimeFigureOut">
              <a:rPr kumimoji="1" lang="ja-JP" altLang="en-US" smtClean="0"/>
              <a:t>2023/7/7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08DA0-8843-4F87-B397-28438758CA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618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471E8-7A97-415E-975F-BB33A0E240DC}" type="datetimeFigureOut">
              <a:rPr kumimoji="1" lang="ja-JP" altLang="en-US" smtClean="0"/>
              <a:t>2023/7/7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08DA0-8843-4F87-B397-28438758CA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39743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A17CC6-4587-EF21-6FF5-DBBCF767C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03611"/>
            <a:ext cx="12192000" cy="1145135"/>
          </a:xfrm>
        </p:spPr>
        <p:txBody>
          <a:bodyPr>
            <a:normAutofit fontScale="90000"/>
          </a:bodyPr>
          <a:lstStyle/>
          <a:p>
            <a:br>
              <a:rPr kumimoji="1" lang="en-US" altLang="ja-JP" b="1" dirty="0">
                <a:latin typeface="+mn-ea"/>
                <a:ea typeface="+mn-ea"/>
              </a:rPr>
            </a:br>
            <a:br>
              <a:rPr kumimoji="1" lang="en-US" altLang="ja-JP" b="1" dirty="0">
                <a:latin typeface="+mn-ea"/>
                <a:ea typeface="+mn-ea"/>
              </a:rPr>
            </a:br>
            <a:r>
              <a:rPr kumimoji="1" lang="ja-JP" altLang="en-US" b="1" dirty="0">
                <a:latin typeface="+mn-ea"/>
                <a:ea typeface="+mn-ea"/>
              </a:rPr>
              <a:t>第</a:t>
            </a:r>
            <a:r>
              <a:rPr kumimoji="1" lang="en-US" altLang="ja-JP" b="1" dirty="0">
                <a:latin typeface="+mn-ea"/>
                <a:ea typeface="+mn-ea"/>
              </a:rPr>
              <a:t>5</a:t>
            </a:r>
            <a:r>
              <a:rPr kumimoji="1" lang="ja-JP" altLang="en-US" b="1" dirty="0">
                <a:latin typeface="+mn-ea"/>
                <a:ea typeface="+mn-ea"/>
              </a:rPr>
              <a:t>回世界デフ陸上競技選手権大会</a:t>
            </a:r>
            <a:br>
              <a:rPr kumimoji="1" lang="en-US" altLang="ja-JP" b="1" dirty="0">
                <a:latin typeface="+mn-ea"/>
                <a:ea typeface="+mn-ea"/>
              </a:rPr>
            </a:br>
            <a:r>
              <a:rPr kumimoji="1" lang="ja-JP" altLang="en-US" b="1" dirty="0">
                <a:latin typeface="+mn-ea"/>
                <a:ea typeface="+mn-ea"/>
              </a:rPr>
              <a:t>選考対象と選考方法ポイント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490488E-DB8D-4485-BAE3-D6945986990F}"/>
              </a:ext>
            </a:extLst>
          </p:cNvPr>
          <p:cNvSpPr txBox="1"/>
          <p:nvPr/>
        </p:nvSpPr>
        <p:spPr>
          <a:xfrm>
            <a:off x="0" y="2062065"/>
            <a:ext cx="1219199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000" b="1" dirty="0">
                <a:latin typeface="+mn-ea"/>
                <a:ea typeface="+mn-ea"/>
              </a:rPr>
              <a:t>☆第</a:t>
            </a:r>
            <a:r>
              <a:rPr lang="en-US" altLang="ja-JP" sz="4000" b="1" dirty="0">
                <a:latin typeface="+mn-ea"/>
                <a:ea typeface="+mn-ea"/>
              </a:rPr>
              <a:t>20</a:t>
            </a:r>
            <a:r>
              <a:rPr lang="ja-JP" altLang="en-US" sz="4000" b="1" dirty="0">
                <a:latin typeface="+mn-ea"/>
                <a:ea typeface="+mn-ea"/>
              </a:rPr>
              <a:t>回日本デフ陸上競技選手権大会エントリー</a:t>
            </a:r>
            <a:endParaRPr lang="en-US" altLang="ja-JP" sz="4000" b="1" dirty="0">
              <a:latin typeface="+mn-ea"/>
              <a:ea typeface="+mn-ea"/>
            </a:endParaRPr>
          </a:p>
          <a:p>
            <a:pPr algn="l"/>
            <a:r>
              <a:rPr lang="ja-JP" altLang="en-US" sz="4000" b="1" dirty="0">
                <a:latin typeface="+mn-ea"/>
                <a:ea typeface="+mn-ea"/>
              </a:rPr>
              <a:t>☆今年度強化指定選手認定（</a:t>
            </a:r>
            <a:r>
              <a:rPr lang="en-US" altLang="ja-JP" sz="4000" b="1" dirty="0">
                <a:latin typeface="+mn-ea"/>
                <a:ea typeface="+mn-ea"/>
              </a:rPr>
              <a:t>U18</a:t>
            </a:r>
            <a:r>
              <a:rPr lang="ja-JP" altLang="en-US" sz="4000" b="1" dirty="0">
                <a:latin typeface="+mn-ea"/>
                <a:ea typeface="+mn-ea"/>
              </a:rPr>
              <a:t>含む）</a:t>
            </a:r>
          </a:p>
          <a:p>
            <a:endParaRPr kumimoji="1" lang="ja-JP" altLang="en-US" dirty="0"/>
          </a:p>
        </p:txBody>
      </p:sp>
      <p:pic>
        <p:nvPicPr>
          <p:cNvPr id="8" name="ビデオ 7">
            <a:hlinkClick r:id="" action="ppaction://media"/>
            <a:extLst>
              <a:ext uri="{FF2B5EF4-FFF2-40B4-BE49-F238E27FC236}">
                <a16:creationId xmlns:a16="http://schemas.microsoft.com/office/drawing/2014/main" id="{21351F63-3BC3-D691-E474-D24D5A8F2E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3780" y="3424334"/>
            <a:ext cx="4578219" cy="343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5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50"/>
    </mc:Choice>
    <mc:Fallback xmlns="">
      <p:transition spd="slow" advTm="34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A17CC6-4587-EF21-6FF5-DBBCF767C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6123"/>
            <a:ext cx="12192000" cy="1145135"/>
          </a:xfrm>
        </p:spPr>
        <p:txBody>
          <a:bodyPr>
            <a:normAutofit/>
          </a:bodyPr>
          <a:lstStyle/>
          <a:p>
            <a:r>
              <a:rPr kumimoji="1" lang="ja-JP" altLang="en-US" b="1" dirty="0">
                <a:latin typeface="+mn-ea"/>
                <a:ea typeface="+mn-ea"/>
              </a:rPr>
              <a:t>ランキング形式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490488E-DB8D-4485-BAE3-D6945986990F}"/>
              </a:ext>
            </a:extLst>
          </p:cNvPr>
          <p:cNvSpPr txBox="1"/>
          <p:nvPr/>
        </p:nvSpPr>
        <p:spPr>
          <a:xfrm>
            <a:off x="382555" y="1371600"/>
            <a:ext cx="1109409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+mn-ea"/>
                <a:ea typeface="+mn-ea"/>
              </a:rPr>
              <a:t>☆各種目上位</a:t>
            </a:r>
            <a:r>
              <a:rPr lang="en-US" altLang="ja-JP" sz="3600" b="1" dirty="0">
                <a:latin typeface="+mn-ea"/>
                <a:ea typeface="+mn-ea"/>
              </a:rPr>
              <a:t>3</a:t>
            </a:r>
            <a:r>
              <a:rPr lang="ja-JP" altLang="en-US" sz="3600" b="1" dirty="0">
                <a:latin typeface="+mn-ea"/>
                <a:ea typeface="+mn-ea"/>
              </a:rPr>
              <a:t>位以内</a:t>
            </a:r>
            <a:endParaRPr lang="en-US" altLang="ja-JP" sz="3600" b="1" dirty="0">
              <a:latin typeface="+mn-ea"/>
              <a:ea typeface="+mn-ea"/>
            </a:endParaRPr>
          </a:p>
          <a:p>
            <a:pPr algn="l"/>
            <a:r>
              <a:rPr lang="ja-JP" altLang="en-US" sz="3600" b="1" dirty="0">
                <a:latin typeface="+mn-ea"/>
                <a:ea typeface="+mn-ea"/>
              </a:rPr>
              <a:t>☆参考競技会の記録</a:t>
            </a:r>
            <a:endParaRPr lang="en-US" altLang="ja-JP" sz="3600" b="1" dirty="0">
              <a:latin typeface="+mn-ea"/>
              <a:ea typeface="+mn-ea"/>
            </a:endParaRPr>
          </a:p>
          <a:p>
            <a:pPr algn="l"/>
            <a:endParaRPr lang="en-US" altLang="ja-JP" sz="3600" b="1" dirty="0">
              <a:latin typeface="+mn-ea"/>
              <a:ea typeface="+mn-ea"/>
            </a:endParaRPr>
          </a:p>
          <a:p>
            <a:pPr algn="l"/>
            <a:r>
              <a:rPr lang="ja-JP" altLang="en-US" sz="3600" b="1" dirty="0">
                <a:latin typeface="+mn-ea"/>
              </a:rPr>
              <a:t>＜ランキング申請期間＞</a:t>
            </a:r>
            <a:endParaRPr lang="en-US" altLang="ja-JP" sz="3600" b="1" dirty="0">
              <a:latin typeface="+mn-ea"/>
              <a:ea typeface="+mn-ea"/>
            </a:endParaRPr>
          </a:p>
          <a:p>
            <a:pPr algn="l"/>
            <a:r>
              <a:rPr lang="en-US" altLang="ja-JP" sz="3600" b="1" dirty="0">
                <a:latin typeface="+mn-ea"/>
                <a:ea typeface="+mn-ea"/>
              </a:rPr>
              <a:t>2023</a:t>
            </a:r>
            <a:r>
              <a:rPr lang="ja-JP" altLang="en-US" sz="3600" b="1" dirty="0">
                <a:latin typeface="+mn-ea"/>
                <a:ea typeface="+mn-ea"/>
              </a:rPr>
              <a:t>年</a:t>
            </a:r>
            <a:r>
              <a:rPr lang="en-US" altLang="ja-JP" sz="3600" b="1" dirty="0">
                <a:latin typeface="+mn-ea"/>
                <a:ea typeface="+mn-ea"/>
              </a:rPr>
              <a:t>4</a:t>
            </a:r>
            <a:r>
              <a:rPr lang="ja-JP" altLang="en-US" sz="3600" b="1" dirty="0">
                <a:latin typeface="+mn-ea"/>
                <a:ea typeface="+mn-ea"/>
              </a:rPr>
              <a:t>月</a:t>
            </a:r>
            <a:r>
              <a:rPr lang="en-US" altLang="ja-JP" sz="3600" b="1" dirty="0">
                <a:latin typeface="+mn-ea"/>
                <a:ea typeface="+mn-ea"/>
              </a:rPr>
              <a:t>1</a:t>
            </a:r>
            <a:r>
              <a:rPr lang="ja-JP" altLang="en-US" sz="3600" b="1" dirty="0">
                <a:latin typeface="+mn-ea"/>
                <a:ea typeface="+mn-ea"/>
              </a:rPr>
              <a:t>日～</a:t>
            </a:r>
            <a:r>
              <a:rPr lang="en-US" altLang="ja-JP" sz="3600" b="1" dirty="0">
                <a:latin typeface="+mn-ea"/>
                <a:ea typeface="+mn-ea"/>
              </a:rPr>
              <a:t>12</a:t>
            </a:r>
            <a:r>
              <a:rPr lang="ja-JP" altLang="en-US" sz="3600" b="1" dirty="0">
                <a:latin typeface="+mn-ea"/>
                <a:ea typeface="+mn-ea"/>
              </a:rPr>
              <a:t>月</a:t>
            </a:r>
            <a:r>
              <a:rPr lang="en-US" altLang="ja-JP" sz="3600" b="1" dirty="0">
                <a:latin typeface="+mn-ea"/>
                <a:ea typeface="+mn-ea"/>
              </a:rPr>
              <a:t>31</a:t>
            </a:r>
            <a:r>
              <a:rPr lang="ja-JP" altLang="en-US" sz="3600" b="1" dirty="0">
                <a:latin typeface="+mn-ea"/>
                <a:ea typeface="+mn-ea"/>
              </a:rPr>
              <a:t>日まで</a:t>
            </a:r>
            <a:endParaRPr lang="en-US" altLang="ja-JP" sz="3600" b="1" dirty="0">
              <a:latin typeface="+mn-ea"/>
              <a:ea typeface="+mn-ea"/>
            </a:endParaRPr>
          </a:p>
          <a:p>
            <a:pPr algn="l"/>
            <a:r>
              <a:rPr lang="en-US" altLang="ja-JP" sz="3600" b="1" dirty="0">
                <a:latin typeface="+mn-ea"/>
                <a:ea typeface="+mn-ea"/>
              </a:rPr>
              <a:t>※</a:t>
            </a:r>
            <a:r>
              <a:rPr lang="ja-JP" altLang="en-US" sz="3600" b="1" dirty="0">
                <a:latin typeface="+mn-ea"/>
                <a:ea typeface="+mn-ea"/>
              </a:rPr>
              <a:t>マラソンのみ</a:t>
            </a:r>
            <a:endParaRPr lang="en-US" altLang="ja-JP" sz="3600" b="1" dirty="0">
              <a:latin typeface="+mn-ea"/>
              <a:ea typeface="+mn-ea"/>
            </a:endParaRPr>
          </a:p>
          <a:p>
            <a:pPr algn="l"/>
            <a:r>
              <a:rPr lang="en-US" altLang="ja-JP" sz="3600" b="1" dirty="0">
                <a:latin typeface="+mn-ea"/>
                <a:ea typeface="+mn-ea"/>
              </a:rPr>
              <a:t>2023</a:t>
            </a:r>
            <a:r>
              <a:rPr lang="ja-JP" altLang="en-US" sz="3600" b="1" dirty="0">
                <a:latin typeface="+mn-ea"/>
                <a:ea typeface="+mn-ea"/>
              </a:rPr>
              <a:t>年</a:t>
            </a:r>
            <a:r>
              <a:rPr lang="en-US" altLang="ja-JP" sz="3600" b="1" dirty="0">
                <a:latin typeface="+mn-ea"/>
                <a:ea typeface="+mn-ea"/>
              </a:rPr>
              <a:t>1</a:t>
            </a:r>
            <a:r>
              <a:rPr lang="ja-JP" altLang="en-US" sz="3600" b="1" dirty="0">
                <a:latin typeface="+mn-ea"/>
                <a:ea typeface="+mn-ea"/>
              </a:rPr>
              <a:t>月</a:t>
            </a:r>
            <a:r>
              <a:rPr lang="en-US" altLang="ja-JP" sz="3600" b="1" dirty="0">
                <a:latin typeface="+mn-ea"/>
                <a:ea typeface="+mn-ea"/>
              </a:rPr>
              <a:t>1</a:t>
            </a:r>
            <a:r>
              <a:rPr lang="ja-JP" altLang="en-US" sz="3600" b="1" dirty="0">
                <a:latin typeface="+mn-ea"/>
                <a:ea typeface="+mn-ea"/>
              </a:rPr>
              <a:t>日～</a:t>
            </a:r>
            <a:r>
              <a:rPr lang="en-US" altLang="ja-JP" sz="3600" b="1" dirty="0">
                <a:latin typeface="+mn-ea"/>
                <a:ea typeface="+mn-ea"/>
              </a:rPr>
              <a:t>12</a:t>
            </a:r>
            <a:r>
              <a:rPr lang="ja-JP" altLang="en-US" sz="3600" b="1" dirty="0">
                <a:latin typeface="+mn-ea"/>
                <a:ea typeface="+mn-ea"/>
              </a:rPr>
              <a:t>月</a:t>
            </a:r>
            <a:r>
              <a:rPr lang="en-US" altLang="ja-JP" sz="3600" b="1" dirty="0">
                <a:latin typeface="+mn-ea"/>
                <a:ea typeface="+mn-ea"/>
              </a:rPr>
              <a:t>31</a:t>
            </a:r>
            <a:r>
              <a:rPr lang="ja-JP" altLang="en-US" sz="3600" b="1" dirty="0">
                <a:latin typeface="+mn-ea"/>
                <a:ea typeface="+mn-ea"/>
              </a:rPr>
              <a:t>日まで</a:t>
            </a:r>
            <a:endParaRPr lang="en-US" altLang="ja-JP" sz="3600" b="1" dirty="0">
              <a:latin typeface="+mn-ea"/>
              <a:ea typeface="+mn-ea"/>
            </a:endParaRPr>
          </a:p>
          <a:p>
            <a:pPr algn="l"/>
            <a:endParaRPr lang="ja-JP" altLang="en-US" sz="3600" b="1" dirty="0">
              <a:latin typeface="+mn-ea"/>
              <a:ea typeface="+mn-ea"/>
            </a:endParaRPr>
          </a:p>
          <a:p>
            <a:endParaRPr kumimoji="1" lang="ja-JP" altLang="en-US" dirty="0"/>
          </a:p>
        </p:txBody>
      </p:sp>
      <p:pic>
        <p:nvPicPr>
          <p:cNvPr id="25" name="ビデオ 24">
            <a:hlinkClick r:id="" action="ppaction://media"/>
            <a:extLst>
              <a:ext uri="{FF2B5EF4-FFF2-40B4-BE49-F238E27FC236}">
                <a16:creationId xmlns:a16="http://schemas.microsoft.com/office/drawing/2014/main" id="{17B48C5F-1C98-90AF-373F-701D6EDC66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51102" y="3452325"/>
            <a:ext cx="4540897" cy="34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7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12"/>
    </mc:Choice>
    <mc:Fallback xmlns="">
      <p:transition spd="slow" advTm="48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A17CC6-4587-EF21-6FF5-DBBCF767C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6123"/>
            <a:ext cx="12192000" cy="1145135"/>
          </a:xfrm>
        </p:spPr>
        <p:txBody>
          <a:bodyPr>
            <a:normAutofit/>
          </a:bodyPr>
          <a:lstStyle/>
          <a:p>
            <a:r>
              <a:rPr kumimoji="1" lang="ja-JP" altLang="en-US" b="1" dirty="0">
                <a:latin typeface="+mn-ea"/>
                <a:ea typeface="+mn-ea"/>
              </a:rPr>
              <a:t>申請方法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490488E-DB8D-4485-BAE3-D6945986990F}"/>
              </a:ext>
            </a:extLst>
          </p:cNvPr>
          <p:cNvSpPr txBox="1"/>
          <p:nvPr/>
        </p:nvSpPr>
        <p:spPr>
          <a:xfrm>
            <a:off x="0" y="1371600"/>
            <a:ext cx="12192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3600" b="1" dirty="0">
                <a:latin typeface="+mn-ea"/>
                <a:ea typeface="+mn-ea"/>
              </a:rPr>
              <a:t>6</a:t>
            </a:r>
            <a:r>
              <a:rPr lang="ja-JP" altLang="en-US" sz="3600" b="1" dirty="0">
                <a:latin typeface="+mn-ea"/>
                <a:ea typeface="+mn-ea"/>
              </a:rPr>
              <a:t>月末までの記録は</a:t>
            </a:r>
            <a:r>
              <a:rPr lang="en-US" altLang="ja-JP" sz="3600" b="1" dirty="0">
                <a:latin typeface="+mn-ea"/>
                <a:ea typeface="+mn-ea"/>
              </a:rPr>
              <a:t>7</a:t>
            </a:r>
            <a:r>
              <a:rPr lang="ja-JP" altLang="en-US" sz="3600" b="1" dirty="0">
                <a:latin typeface="+mn-ea"/>
                <a:ea typeface="+mn-ea"/>
              </a:rPr>
              <a:t>月</a:t>
            </a:r>
            <a:r>
              <a:rPr lang="en-US" altLang="ja-JP" sz="3600" b="1" dirty="0">
                <a:latin typeface="+mn-ea"/>
                <a:ea typeface="+mn-ea"/>
              </a:rPr>
              <a:t>15</a:t>
            </a:r>
            <a:r>
              <a:rPr lang="ja-JP" altLang="en-US" sz="3600" b="1" dirty="0">
                <a:latin typeface="+mn-ea"/>
                <a:ea typeface="+mn-ea"/>
              </a:rPr>
              <a:t>日まで。</a:t>
            </a:r>
            <a:endParaRPr lang="en-US" altLang="ja-JP" sz="3600" b="1" dirty="0">
              <a:latin typeface="+mn-ea"/>
              <a:ea typeface="+mn-ea"/>
            </a:endParaRPr>
          </a:p>
          <a:p>
            <a:pPr algn="l"/>
            <a:r>
              <a:rPr lang="en-US" altLang="ja-JP" sz="3600" b="1" dirty="0">
                <a:latin typeface="+mn-ea"/>
              </a:rPr>
              <a:t>7</a:t>
            </a:r>
            <a:r>
              <a:rPr lang="ja-JP" altLang="en-US" sz="3600" b="1" dirty="0">
                <a:latin typeface="+mn-ea"/>
              </a:rPr>
              <a:t>月以降の記録は大会終了後「</a:t>
            </a:r>
            <a:r>
              <a:rPr lang="en-US" altLang="ja-JP" sz="3600" b="1" dirty="0">
                <a:latin typeface="+mn-ea"/>
              </a:rPr>
              <a:t>2</a:t>
            </a:r>
            <a:r>
              <a:rPr lang="ja-JP" altLang="en-US" sz="3600" b="1" dirty="0">
                <a:latin typeface="+mn-ea"/>
              </a:rPr>
              <a:t>週間以内」</a:t>
            </a:r>
            <a:endParaRPr lang="en-US" altLang="ja-JP" sz="3600" b="1" dirty="0">
              <a:latin typeface="+mn-ea"/>
            </a:endParaRPr>
          </a:p>
          <a:p>
            <a:pPr algn="l"/>
            <a:endParaRPr lang="en-US" altLang="ja-JP" sz="3600" b="1" dirty="0">
              <a:latin typeface="+mn-ea"/>
            </a:endParaRPr>
          </a:p>
          <a:p>
            <a:pPr algn="l"/>
            <a:r>
              <a:rPr lang="en-US" altLang="ja-JP" sz="3600" b="1" dirty="0">
                <a:latin typeface="+mn-ea"/>
                <a:ea typeface="+mn-ea"/>
              </a:rPr>
              <a:t>HP</a:t>
            </a:r>
            <a:r>
              <a:rPr lang="ja-JP" altLang="en-US" sz="3600" b="1" dirty="0">
                <a:latin typeface="+mn-ea"/>
                <a:ea typeface="+mn-ea"/>
              </a:rPr>
              <a:t>から「ランキング申請」をダウンロードし、</a:t>
            </a:r>
            <a:endParaRPr lang="en-US" altLang="ja-JP" sz="3600" b="1" dirty="0">
              <a:latin typeface="+mn-ea"/>
              <a:ea typeface="+mn-ea"/>
            </a:endParaRPr>
          </a:p>
          <a:p>
            <a:pPr algn="l"/>
            <a:r>
              <a:rPr lang="ja-JP" altLang="en-US" sz="3600" b="1" dirty="0">
                <a:latin typeface="+mn-ea"/>
                <a:ea typeface="+mn-ea"/>
              </a:rPr>
              <a:t>各自作成の上、強化委員会へメール。</a:t>
            </a:r>
            <a:endParaRPr lang="en-US" altLang="ja-JP" sz="3600" b="1" dirty="0">
              <a:latin typeface="+mn-ea"/>
              <a:ea typeface="+mn-ea"/>
            </a:endParaRPr>
          </a:p>
          <a:p>
            <a:pPr algn="l"/>
            <a:endParaRPr lang="ja-JP" altLang="en-US" sz="3600" b="1" dirty="0">
              <a:latin typeface="+mn-ea"/>
              <a:ea typeface="+mn-ea"/>
            </a:endParaRPr>
          </a:p>
          <a:p>
            <a:endParaRPr kumimoji="1" lang="ja-JP" altLang="en-US" dirty="0"/>
          </a:p>
        </p:txBody>
      </p:sp>
      <p:pic>
        <p:nvPicPr>
          <p:cNvPr id="14" name="ビデオ 13">
            <a:hlinkClick r:id="" action="ppaction://media"/>
            <a:extLst>
              <a:ext uri="{FF2B5EF4-FFF2-40B4-BE49-F238E27FC236}">
                <a16:creationId xmlns:a16="http://schemas.microsoft.com/office/drawing/2014/main" id="{9C1DA280-6913-B0B4-8136-43542FA98B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9012" y="3683258"/>
            <a:ext cx="4232987" cy="317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7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07"/>
    </mc:Choice>
    <mc:Fallback xmlns="">
      <p:transition spd="slow" advTm="43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A17CC6-4587-EF21-6FF5-DBBCF767C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6123"/>
            <a:ext cx="12192000" cy="1145135"/>
          </a:xfrm>
        </p:spPr>
        <p:txBody>
          <a:bodyPr>
            <a:normAutofit/>
          </a:bodyPr>
          <a:lstStyle/>
          <a:p>
            <a:endParaRPr kumimoji="1" lang="ja-JP" altLang="en-US" b="1" dirty="0">
              <a:latin typeface="+mn-ea"/>
              <a:ea typeface="+mn-ea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490488E-DB8D-4485-BAE3-D6945986990F}"/>
              </a:ext>
            </a:extLst>
          </p:cNvPr>
          <p:cNvSpPr txBox="1"/>
          <p:nvPr/>
        </p:nvSpPr>
        <p:spPr>
          <a:xfrm>
            <a:off x="0" y="1371600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altLang="ja-JP" sz="3200" b="1" dirty="0">
              <a:latin typeface="+mn-ea"/>
            </a:endParaRPr>
          </a:p>
          <a:p>
            <a:pPr algn="l"/>
            <a:endParaRPr lang="en-US" altLang="ja-JP" sz="3200" b="1" dirty="0">
              <a:latin typeface="+mn-ea"/>
            </a:endParaRPr>
          </a:p>
          <a:p>
            <a:pPr algn="l"/>
            <a:r>
              <a:rPr lang="ja-JP" altLang="en-US" sz="3200" b="1" dirty="0">
                <a:latin typeface="+mn-ea"/>
                <a:ea typeface="+mn-ea"/>
              </a:rPr>
              <a:t>不明な点は強化委員会メールで</a:t>
            </a:r>
            <a:endParaRPr lang="en-US" altLang="ja-JP" sz="3200" b="1" dirty="0">
              <a:latin typeface="+mn-ea"/>
              <a:ea typeface="+mn-ea"/>
            </a:endParaRPr>
          </a:p>
          <a:p>
            <a:pPr algn="l"/>
            <a:r>
              <a:rPr lang="ja-JP" altLang="en-US" sz="3200" b="1" dirty="0">
                <a:latin typeface="+mn-ea"/>
              </a:rPr>
              <a:t>お問い合わせください。</a:t>
            </a:r>
            <a:endParaRPr lang="en-US" altLang="ja-JP" sz="3200" b="1" dirty="0">
              <a:latin typeface="+mn-ea"/>
              <a:ea typeface="+mn-ea"/>
            </a:endParaRPr>
          </a:p>
          <a:p>
            <a:pPr algn="l"/>
            <a:endParaRPr lang="en-US" altLang="ja-JP" sz="3200" b="1" dirty="0">
              <a:latin typeface="+mn-ea"/>
            </a:endParaRPr>
          </a:p>
          <a:p>
            <a:pPr algn="l"/>
            <a:endParaRPr lang="en-US" altLang="ja-JP" sz="3200" b="1" dirty="0">
              <a:latin typeface="+mn-ea"/>
            </a:endParaRPr>
          </a:p>
        </p:txBody>
      </p:sp>
      <p:pic>
        <p:nvPicPr>
          <p:cNvPr id="12" name="ビデオ 11">
            <a:hlinkClick r:id="" action="ppaction://media"/>
            <a:extLst>
              <a:ext uri="{FF2B5EF4-FFF2-40B4-BE49-F238E27FC236}">
                <a16:creationId xmlns:a16="http://schemas.microsoft.com/office/drawing/2014/main" id="{FADC80A0-2D5B-B346-20FE-5CE08F0BDB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37918" y="3067438"/>
            <a:ext cx="5054081" cy="379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2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8"/>
    </mc:Choice>
    <mc:Fallback xmlns="">
      <p:transition spd="slow" advTm="9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86</TotalTime>
  <Words>142</Words>
  <Application>Microsoft Office PowerPoint</Application>
  <PresentationFormat>ワイド画面</PresentationFormat>
  <Paragraphs>21</Paragraphs>
  <Slides>4</Slides>
  <Notes>0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9" baseType="lpstr">
      <vt:lpstr>游ゴシック</vt:lpstr>
      <vt:lpstr>Arial</vt:lpstr>
      <vt:lpstr>Calibri</vt:lpstr>
      <vt:lpstr>Calibri Light</vt:lpstr>
      <vt:lpstr>Office テーマ</vt:lpstr>
      <vt:lpstr>  第5回世界デフ陸上競技選手権大会 選考対象と選考方法ポイント</vt:lpstr>
      <vt:lpstr>ランキング形式</vt:lpstr>
      <vt:lpstr>申請方法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第5回世界デフ陸上競技選手権大会  第1回ユースデフ競技大会</dc:title>
  <dc:creator>啓太 高橋</dc:creator>
  <cp:lastModifiedBy>啓太 高橋</cp:lastModifiedBy>
  <cp:revision>1</cp:revision>
  <dcterms:created xsi:type="dcterms:W3CDTF">2023-07-01T14:35:31Z</dcterms:created>
  <dcterms:modified xsi:type="dcterms:W3CDTF">2023-07-07T13:48:40Z</dcterms:modified>
</cp:coreProperties>
</file>